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6291FB2-DCCF-47A8-8476-F2B1FF10AF9D}">
  <a:tblStyle styleId="{B6291FB2-DCCF-47A8-8476-F2B1FF10AF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0" Type="http://schemas.openxmlformats.org/officeDocument/2006/relationships/customXml" Target="../customXml/item3.xml"/><Relationship Id="rId4" Type="http://schemas.openxmlformats.org/officeDocument/2006/relationships/tableStyles" Target="tableStyle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3075" y="559725"/>
            <a:ext cx="2352675" cy="19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875" y="117800"/>
            <a:ext cx="2429676" cy="18367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641500" y="117800"/>
            <a:ext cx="3861000" cy="41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Russia - Ukraine conflict Knowledge Organiser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0875" y="117800"/>
            <a:ext cx="2447400" cy="3201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Ukraine is located east of the continent of Europe. To the east is Russia, north is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Belarus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and the west is Poland, Hungary and Slovenia.</a:t>
            </a:r>
            <a:r>
              <a:rPr lang="en"/>
              <a:t> </a:t>
            </a:r>
            <a:endParaRPr/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130875" y="3462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{B6291FB2-DCCF-47A8-8476-F2B1FF10AF9D}</a:tableStyleId>
              </a:tblPr>
              <a:tblGrid>
                <a:gridCol w="2447400"/>
              </a:tblGrid>
              <a:tr h="388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humanitarian crisis is </a:t>
                      </a:r>
                      <a:r>
                        <a:rPr lang="en" sz="13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event or events that threaten the health, safety or wellbeing of a large group of people. Humanitarian crises can be caused by war, natural disasters, famine, and outbreak of disease.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2641500" y="615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{B6291FB2-DCCF-47A8-8476-F2B1FF10AF9D}</a:tableStyleId>
              </a:tblPr>
              <a:tblGrid>
                <a:gridCol w="1930500"/>
                <a:gridCol w="1930500"/>
              </a:tblGrid>
              <a:tr h="4220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history of the Russo - Ukrainian conflict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5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Between 882 and 1132, the area we know as the Ukraine was part of the Kievan Rus.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 Between 1648 and 1686 there was a devastating war known as to people of the Ukraine as ‘The Ruin’.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 Russia controlled the Ukraine from 1686 to 1917.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Ukraine was named as South Russia and Little Russia.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 In 1917 the people of Russia rose up against their rulers. All the countries previously controlled by the Russian Empire, were given ‘independence’.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5) On 22</a:t>
                      </a:r>
                      <a:r>
                        <a:rPr baseline="30000"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nd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January 1919, Ukraine united into one country for the first time. Some Ukrainians wanted independence from the USSR, others wanted to join the USSR.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6) On 16</a:t>
                      </a:r>
                      <a:r>
                        <a:rPr baseline="30000"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July 1990 a new Ukrainian government declared that Ukrainian laws were more important than Soviet Laws. on the 26</a:t>
                      </a:r>
                      <a:r>
                        <a:rPr baseline="30000"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December 1991 the Ukraine became independent.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7) Between 1991 and 2014, Ukraine had independence but the government was pro-Russia. 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changed in 2014 when a pro-EU government was elected.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8) In 2014, the Ukrainian government started the process of joining the EU.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Ukrainian President, Poroshenko set the start of 2020 for joining the EU.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6565725" y="11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{B6291FB2-DCCF-47A8-8476-F2B1FF10AF9D}</a:tableStyleId>
              </a:tblPr>
              <a:tblGrid>
                <a:gridCol w="2447400"/>
              </a:tblGrid>
              <a:tr h="44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Conflict continued…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0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234950" lvl="0" marL="2857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Char char="•"/>
                      </a:pPr>
                      <a:r>
                        <a:rPr b="1" lang="en" sz="12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 million people have been affected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by the Russian invasion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34950" lvl="0" marL="2857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Char char="•"/>
                      </a:pPr>
                      <a:r>
                        <a:rPr b="1" lang="en" sz="12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million people have been forced to leave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Ukraine and go to another country as refugees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34950" lvl="0" marL="2857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Char char="•"/>
                      </a:pPr>
                      <a:r>
                        <a:rPr b="1" lang="en" sz="1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160,000 are currently homeless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the Ukraine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34950" lvl="0" marL="2857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Char char="•"/>
                      </a:pPr>
                      <a:r>
                        <a:rPr b="1" lang="en" sz="12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2.9 million people have needed humanitarian assistance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have needed food, medical care or water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0249FC-2597-4BF7-83CA-BADB8BD06FF4}"/>
</file>

<file path=customXml/itemProps2.xml><?xml version="1.0" encoding="utf-8"?>
<ds:datastoreItem xmlns:ds="http://schemas.openxmlformats.org/officeDocument/2006/customXml" ds:itemID="{E3111F5D-E1A7-4D03-86F9-4CA670839038}"/>
</file>

<file path=customXml/itemProps3.xml><?xml version="1.0" encoding="utf-8"?>
<ds:datastoreItem xmlns:ds="http://schemas.openxmlformats.org/officeDocument/2006/customXml" ds:itemID="{A6833B6B-5455-4745-AB88-76EF3C3FB96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