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0189" autoAdjust="0"/>
    <p:restoredTop sz="94660"/>
  </p:normalViewPr>
  <p:slideViewPr>
    <p:cSldViewPr snapToGrid="0">
      <p:cViewPr varScale="1">
        <p:scale>
          <a:sx n="44" d="100"/>
          <a:sy n="44" d="100"/>
        </p:scale>
        <p:origin x="60" y="51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02A7B-FB67-4045-99BF-42B5F7454634}" type="datetimeFigureOut">
              <a:rPr lang="en-GB" smtClean="0"/>
              <a:pPr/>
              <a:t>25/04/2022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2CC62-04E9-4E93-B4D5-FB13B0B3FDE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8618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02A7B-FB67-4045-99BF-42B5F7454634}" type="datetimeFigureOut">
              <a:rPr lang="en-GB" smtClean="0"/>
              <a:pPr/>
              <a:t>25/04/2022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2CC62-04E9-4E93-B4D5-FB13B0B3FDE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09928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02A7B-FB67-4045-99BF-42B5F7454634}" type="datetimeFigureOut">
              <a:rPr lang="en-GB" smtClean="0"/>
              <a:pPr/>
              <a:t>25/04/2022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2CC62-04E9-4E93-B4D5-FB13B0B3FDE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02906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02A7B-FB67-4045-99BF-42B5F7454634}" type="datetimeFigureOut">
              <a:rPr lang="en-GB" smtClean="0"/>
              <a:pPr/>
              <a:t>25/04/2022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2CC62-04E9-4E93-B4D5-FB13B0B3FDE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9336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02A7B-FB67-4045-99BF-42B5F7454634}" type="datetimeFigureOut">
              <a:rPr lang="en-GB" smtClean="0"/>
              <a:pPr/>
              <a:t>25/04/2022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2CC62-04E9-4E93-B4D5-FB13B0B3FDE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64791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02A7B-FB67-4045-99BF-42B5F7454634}" type="datetimeFigureOut">
              <a:rPr lang="en-GB" smtClean="0"/>
              <a:pPr/>
              <a:t>25/04/2022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2CC62-04E9-4E93-B4D5-FB13B0B3FDE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75160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02A7B-FB67-4045-99BF-42B5F7454634}" type="datetimeFigureOut">
              <a:rPr lang="en-GB" smtClean="0"/>
              <a:pPr/>
              <a:t>25/04/2022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2CC62-04E9-4E93-B4D5-FB13B0B3FDE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84084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02A7B-FB67-4045-99BF-42B5F7454634}" type="datetimeFigureOut">
              <a:rPr lang="en-GB" smtClean="0"/>
              <a:pPr/>
              <a:t>25/04/2022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2CC62-04E9-4E93-B4D5-FB13B0B3FDE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45092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02A7B-FB67-4045-99BF-42B5F7454634}" type="datetimeFigureOut">
              <a:rPr lang="en-GB" smtClean="0"/>
              <a:pPr/>
              <a:t>25/04/2022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2CC62-04E9-4E93-B4D5-FB13B0B3FDE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6518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02A7B-FB67-4045-99BF-42B5F7454634}" type="datetimeFigureOut">
              <a:rPr lang="en-GB" smtClean="0"/>
              <a:pPr/>
              <a:t>25/04/2022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2CC62-04E9-4E93-B4D5-FB13B0B3FDE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9982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02A7B-FB67-4045-99BF-42B5F7454634}" type="datetimeFigureOut">
              <a:rPr lang="en-GB" smtClean="0"/>
              <a:pPr/>
              <a:t>25/04/2022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2CC62-04E9-4E93-B4D5-FB13B0B3FDE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22305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802A7B-FB67-4045-99BF-42B5F7454634}" type="datetimeFigureOut">
              <a:rPr lang="en-GB" smtClean="0"/>
              <a:pPr/>
              <a:t>25/04/2022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12CC62-04E9-4E93-B4D5-FB13B0B3FDE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7607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0967" y="0"/>
            <a:ext cx="9720233" cy="679613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7657" y="543328"/>
            <a:ext cx="1383619" cy="893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93074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92A4A55472C344C950E4EEA7993E1ED" ma:contentTypeVersion="13" ma:contentTypeDescription="Create a new document." ma:contentTypeScope="" ma:versionID="5c60bb9143a1142e5043ba544926db03">
  <xsd:schema xmlns:xsd="http://www.w3.org/2001/XMLSchema" xmlns:xs="http://www.w3.org/2001/XMLSchema" xmlns:p="http://schemas.microsoft.com/office/2006/metadata/properties" xmlns:ns2="53038477-11b9-4b50-bb37-4d087f9619fe" xmlns:ns3="67e4d28b-84d4-496d-83de-d60e9caa6883" targetNamespace="http://schemas.microsoft.com/office/2006/metadata/properties" ma:root="true" ma:fieldsID="acb21d413a0d17cd82933749e58e0ab6" ns2:_="" ns3:_="">
    <xsd:import namespace="53038477-11b9-4b50-bb37-4d087f9619fe"/>
    <xsd:import namespace="67e4d28b-84d4-496d-83de-d60e9caa688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038477-11b9-4b50-bb37-4d087f9619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e4d28b-84d4-496d-83de-d60e9caa6883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B570075-6A34-47E8-B927-4C2CF4B2003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3038477-11b9-4b50-bb37-4d087f9619fe"/>
    <ds:schemaRef ds:uri="67e4d28b-84d4-496d-83de-d60e9caa688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BAEBB4D-A212-4152-9CDE-295D4E75369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F8B6518-C52F-4352-9797-FE5621A6493F}">
  <ds:schemaRefs>
    <ds:schemaRef ds:uri="67e4d28b-84d4-496d-83de-d60e9caa6883"/>
    <ds:schemaRef ds:uri="http://purl.org/dc/terms/"/>
    <ds:schemaRef ds:uri="53038477-11b9-4b50-bb37-4d087f9619fe"/>
    <ds:schemaRef ds:uri="http://purl.org/dc/elements/1.1/"/>
    <ds:schemaRef ds:uri="http://schemas.microsoft.com/office/2006/metadata/properties"/>
    <ds:schemaRef ds:uri="http://www.w3.org/XML/1998/namespace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814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successful was Elizabeth I as Queen of England and Wales?</dc:title>
  <dc:creator>Philip Bason</dc:creator>
  <cp:lastModifiedBy>Philip Bason</cp:lastModifiedBy>
  <cp:revision>26</cp:revision>
  <dcterms:created xsi:type="dcterms:W3CDTF">2021-10-04T10:10:37Z</dcterms:created>
  <dcterms:modified xsi:type="dcterms:W3CDTF">2022-04-25T15:28:52Z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0x010100192A4A55472C344C950E4EEA7993E1ED</vt:lpwstr>
  </property>
</Properties>
</file>